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3716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37" d="100"/>
          <a:sy n="37" d="100"/>
        </p:scale>
        <p:origin x="382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2857F95-61F8-A347-9FC5-3B6A43EE18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24A520D-5C01-1443-A77C-A28A588D72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AD868-8607-3C4E-989D-A7BA9118F66C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4E1480-57EE-864C-9576-F47C60338D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82CEFAC-AF99-D84C-B78F-DFBA425382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E7DC-F618-4A47-9ADB-BBDEE2F6A5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27166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F429-BAA5-334F-B7E8-759211786E60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D2E0B-FA26-0F43-9204-600FF147F4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80361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26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65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497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304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63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49955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28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60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8124092"/>
            <a:ext cx="11658600" cy="4354964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6412"/>
            <a:ext cx="10287000" cy="5886771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7819B-9857-D547-8190-95844AA39B7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7F2C41E-0782-4D42-B115-B48F57F31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975" y="950474"/>
            <a:ext cx="24638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69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143"/>
            <a:ext cx="11830050" cy="4712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0689"/>
            <a:ext cx="11830050" cy="15470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7819B-9857-D547-8190-95844AA39B7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598890"/>
            <a:ext cx="462915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598890"/>
            <a:ext cx="30861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917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33EF49-436F-9F4A-8ED9-7F6AEFE64D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A7BF7E-F603-424E-AFF7-905F553F7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2958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4</cp:revision>
  <dcterms:created xsi:type="dcterms:W3CDTF">2021-05-04T15:15:51Z</dcterms:created>
  <dcterms:modified xsi:type="dcterms:W3CDTF">2021-05-04T15:29:47Z</dcterms:modified>
</cp:coreProperties>
</file>